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ttdA1yUEmsIVxMDwh0c5aU==&#10;" textCheckSum="jJRu8J==&#10;" shapeId="35" fHybridRaster="0" ver="1"/>
</file>

<file path=drs/shapexml.xml><?xml version="1.0" encoding="utf-8"?>
<p:sp xmlns:p="http://schemas.openxmlformats.org/presentationml/2006/main">
  <p:nvSpPr>
    <p:cNvPr id="35" name="TextBox 34"/>
    <p:cNvSpPr txBox="1"/>
    <p:nvPr/>
  </p:nvSpPr>
  <p:spPr>
    <a:xfrm xmlns:a="http://schemas.openxmlformats.org/drawingml/2006/main">
      <a:off x="6146800" y="1752600"/>
      <a:ext cx="787400" cy="369332"/>
    </a:xfrm>
    <a:prstGeom xmlns:a="http://schemas.openxmlformats.org/drawingml/2006/main" prst="rect">
      <a:avLst/>
    </a:prstGeom>
    <a:noFill xmlns:a="http://schemas.openxmlformats.org/drawingml/2006/main"/>
  </p:spPr>
  <p:txBody>
    <a:bodyPr xmlns:a="http://schemas.openxmlformats.org/drawingml/2006/main" wrap="square" rtlCol="0">
      <a:spAutoFit/>
    </a:bodyPr>
    <a:lstStyle xmlns:a="http://schemas.openxmlformats.org/drawingml/2006/main"/>
    <a:p xmlns:a="http://schemas.openxmlformats.org/drawingml/2006/main">
      <a:pPr marL="0" marR="0" lvl="0" indent="0" algn="l" defTabSz="4572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r>
        <a:rPr kumimoji="0" lang="en-US" sz="1800" b="1" i="0" u="none" strike="noStrike" kern="1200" cap="none" spc="0" normalizeH="0" baseline="0" noProof="0" dirty="0" smtClean="0">
          <a:ln>
            <a:noFill/>
          </a:ln>
          <a:solidFill>
            <a:schemeClr val="accent3">
              <a:lumMod val="75000"/>
            </a:schemeClr>
          </a:solidFill>
          <a:effectLst/>
          <a:uLnTx/>
          <a:uFillTx/>
          <a:latin typeface="Arial" charset="0"/>
          <a:ea typeface="+mn-ea"/>
          <a:cs typeface="Arial" charset="0"/>
        </a:rPr>
        <a:t>_____</a:t>
      </a:r>
    </a:p>
  </p:txBody>
</p:sp>
</file>